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20" y="-5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0D1162-58BD-4632-96E3-7711A0491477}" type="datetimeFigureOut">
              <a:rPr lang="en-US" smtClean="0"/>
              <a:t>10/31/2014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F751DA-D7E9-48DC-827B-0EADF19875DD}" type="slidenum">
              <a:rPr lang="en-US" smtClean="0"/>
              <a:t>‹#›</a:t>
            </a:fld>
            <a:endParaRPr lang="en-US"/>
          </a:p>
        </p:txBody>
      </p:sp>
    </p:spTree>
    <p:extLst>
      <p:ext uri="{BB962C8B-B14F-4D97-AF65-F5344CB8AC3E}">
        <p14:creationId xmlns:p14="http://schemas.microsoft.com/office/powerpoint/2010/main" val="3763946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Caption:</a:t>
            </a:r>
            <a:r>
              <a:rPr lang="en-US" b="0" baseline="0" dirty="0" smtClean="0"/>
              <a:t> Small businesses have been a staple in the United States economy since goods began to be bought and sold. The benefits of these companies are great in number and include significant technological advances, jobs and influential community involvement. Unfortunately, many economic and political barriers exist today that hinder the continued development of these smaller companies, and allow larger corporations to remain unaffected. </a:t>
            </a:r>
          </a:p>
          <a:p>
            <a:endParaRPr lang="en-US" b="0" baseline="0" dirty="0" smtClean="0"/>
          </a:p>
          <a:p>
            <a:endParaRPr lang="en-US" b="1" dirty="0" smtClean="0"/>
          </a:p>
          <a:p>
            <a:r>
              <a:rPr lang="en-US" dirty="0" smtClean="0"/>
              <a:t>Country Store: http://www.visitingnewengland.com/PageMill_Resources/country-store-I</a:t>
            </a:r>
            <a:r>
              <a:rPr lang="en-US" dirty="0" smtClean="0"/>
              <a:t>ri.jpg</a:t>
            </a:r>
            <a:r>
              <a:rPr lang="en-US" dirty="0" smtClean="0"/>
              <a:t> </a:t>
            </a:r>
          </a:p>
          <a:p>
            <a:r>
              <a:rPr lang="en-US" dirty="0" smtClean="0"/>
              <a:t>IBM Graphic:</a:t>
            </a:r>
            <a:r>
              <a:rPr lang="en-US" baseline="0" dirty="0" smtClean="0"/>
              <a:t> </a:t>
            </a:r>
            <a:r>
              <a:rPr lang="en-US" dirty="0" smtClean="0"/>
              <a:t>http://forbesindia.com/blog/wp-content/uploads/2013/10/IBM-SMB_Infographic_Final_hi-res.jpg</a:t>
            </a:r>
          </a:p>
          <a:p>
            <a:r>
              <a:rPr lang="en-US" dirty="0" smtClean="0"/>
              <a:t>Graph: http://watchdog.org/files/2011/10/Gallup-small-business-problem.png</a:t>
            </a:r>
          </a:p>
          <a:p>
            <a:r>
              <a:rPr lang="en-US" dirty="0" smtClean="0"/>
              <a:t>Small Business: http://elease.com/wp-content/uploads/2013/06/Small-Business-Stats-copy.png</a:t>
            </a:r>
          </a:p>
        </p:txBody>
      </p:sp>
      <p:sp>
        <p:nvSpPr>
          <p:cNvPr id="4" name="Slide Number Placeholder 3"/>
          <p:cNvSpPr>
            <a:spLocks noGrp="1"/>
          </p:cNvSpPr>
          <p:nvPr>
            <p:ph type="sldNum" sz="quarter" idx="10"/>
          </p:nvPr>
        </p:nvSpPr>
        <p:spPr/>
        <p:txBody>
          <a:bodyPr/>
          <a:lstStyle/>
          <a:p>
            <a:fld id="{46A56C14-4E2A-4738-8F98-0DE08F7ECA7A}" type="slidenum">
              <a:rPr lang="en-US" smtClean="0"/>
              <a:t>1</a:t>
            </a:fld>
            <a:endParaRPr lang="en-US"/>
          </a:p>
        </p:txBody>
      </p:sp>
    </p:spTree>
    <p:extLst>
      <p:ext uri="{BB962C8B-B14F-4D97-AF65-F5344CB8AC3E}">
        <p14:creationId xmlns:p14="http://schemas.microsoft.com/office/powerpoint/2010/main" val="2536249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14C7A3-4F26-418F-8E02-B4912E88C8F3}" type="datetimeFigureOut">
              <a:rPr lang="en-US" smtClean="0"/>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1365601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4C7A3-4F26-418F-8E02-B4912E88C8F3}" type="datetimeFigureOut">
              <a:rPr lang="en-US" smtClean="0"/>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349185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4C7A3-4F26-418F-8E02-B4912E88C8F3}" type="datetimeFigureOut">
              <a:rPr lang="en-US" smtClean="0"/>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3666668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14C7A3-4F26-418F-8E02-B4912E88C8F3}" type="datetimeFigureOut">
              <a:rPr lang="en-US" smtClean="0"/>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978748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14C7A3-4F26-418F-8E02-B4912E88C8F3}" type="datetimeFigureOut">
              <a:rPr lang="en-US" smtClean="0"/>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4015884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014C7A3-4F26-418F-8E02-B4912E88C8F3}" type="datetimeFigureOut">
              <a:rPr lang="en-US" smtClean="0"/>
              <a:t>10/31/2014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3491450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014C7A3-4F26-418F-8E02-B4912E88C8F3}" type="datetimeFigureOut">
              <a:rPr lang="en-US" smtClean="0"/>
              <a:t>10/31/2014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3645829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014C7A3-4F26-418F-8E02-B4912E88C8F3}" type="datetimeFigureOut">
              <a:rPr lang="en-US" smtClean="0"/>
              <a:t>10/31/2014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3024927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14C7A3-4F26-418F-8E02-B4912E88C8F3}" type="datetimeFigureOut">
              <a:rPr lang="en-US" smtClean="0"/>
              <a:t>10/31/2014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949747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4C7A3-4F26-418F-8E02-B4912E88C8F3}" type="datetimeFigureOut">
              <a:rPr lang="en-US" smtClean="0"/>
              <a:t>10/31/2014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446175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14C7A3-4F26-418F-8E02-B4912E88C8F3}" type="datetimeFigureOut">
              <a:rPr lang="en-US" smtClean="0"/>
              <a:t>10/31/2014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CA897-6AAE-4519-AE30-BB05D66DE82B}" type="slidenum">
              <a:rPr lang="en-US" smtClean="0"/>
              <a:t>‹#›</a:t>
            </a:fld>
            <a:endParaRPr lang="en-US"/>
          </a:p>
        </p:txBody>
      </p:sp>
    </p:spTree>
    <p:extLst>
      <p:ext uri="{BB962C8B-B14F-4D97-AF65-F5344CB8AC3E}">
        <p14:creationId xmlns:p14="http://schemas.microsoft.com/office/powerpoint/2010/main" val="1693447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4C7A3-4F26-418F-8E02-B4912E88C8F3}" type="datetimeFigureOut">
              <a:rPr lang="en-US" smtClean="0"/>
              <a:t>10/31/2014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1CA897-6AAE-4519-AE30-BB05D66DE82B}" type="slidenum">
              <a:rPr lang="en-US" smtClean="0"/>
              <a:t>‹#›</a:t>
            </a:fld>
            <a:endParaRPr lang="en-US"/>
          </a:p>
        </p:txBody>
      </p:sp>
    </p:spTree>
    <p:extLst>
      <p:ext uri="{BB962C8B-B14F-4D97-AF65-F5344CB8AC3E}">
        <p14:creationId xmlns:p14="http://schemas.microsoft.com/office/powerpoint/2010/main" val="440548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visitingnewengland.com/PageMill_Resources/country-store-r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884"/>
            <a:ext cx="3390311" cy="277158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forbesindia.com/blog/wp-content/uploads/2013/10/IBM-SMB_Infographic_Final_hi-r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575" y="-13030200"/>
            <a:ext cx="3609474" cy="4572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747696"/>
            <a:ext cx="2971800" cy="422460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0311" y="-23884"/>
            <a:ext cx="5753689" cy="2209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descr="http://watchdog.org/files/2011/10/Gallup-small-business-problem.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33551" y="3810000"/>
            <a:ext cx="6110449" cy="316230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22916" y="2185220"/>
            <a:ext cx="2721084" cy="1624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1" name="Picture 13" descr="http://craftedportla.com/cwp/wp-content/uploads/2012/11/SmallBizSaturday600x300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33551" y="2185220"/>
            <a:ext cx="3427465" cy="1713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8605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94</Words>
  <Application>Microsoft Office PowerPoint</Application>
  <PresentationFormat>On-screen Show (4:3)</PresentationFormat>
  <Paragraphs>8</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student</dc:creator>
  <cp:lastModifiedBy>student</cp:lastModifiedBy>
  <cp:revision>1</cp:revision>
  <dcterms:created xsi:type="dcterms:W3CDTF">2014-10-31T15:41:01Z</dcterms:created>
  <dcterms:modified xsi:type="dcterms:W3CDTF">2014-10-31T15:41:47Z</dcterms:modified>
</cp:coreProperties>
</file>